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57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7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00" r:id="rId61"/>
    <p:sldId id="258" r:id="rId62"/>
    <p:sldId id="259" r:id="rId63"/>
    <p:sldId id="26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D2ED-5D43-04CB-5DCD-43120935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63BB5-4084-7451-4447-FC6EFC298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1742-2735-EEF5-0317-C2894447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F39CD-1CC3-C348-D42A-784F99C9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576F-E6CC-2CA4-73F0-1F4619A3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2CAE-E007-87B9-BF7F-51F3D3D9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0A78F-D6F6-7F04-3038-0602CA3EE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3C0B-8E4D-D36D-8174-D71C8FD3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C7429-FC13-C4EA-5F12-31D995DD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95533-62FB-5E3D-FF3A-7E7DF17B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1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9EE53-B237-913C-B555-4A99D8D14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878DD-82ED-39B9-CD50-C194B596D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3A5A-A843-A8E8-7ACE-848AFA6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CFD03-6DEB-92E5-CD30-B82FC3B3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69A0-E8BA-ECFD-3170-6511BC03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D986-058A-4498-0558-4F7A551E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3447-8107-AC6A-686D-63F99561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70739-7183-C76A-9AD9-0FD49CA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A02B-7E3D-85BD-C590-2D07843E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C1F9-14DC-5C01-CC38-4472FCD3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DC4F-C2B0-4BEB-3137-2716509C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8292E-7AE9-6A59-1478-2EDB614FC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3DC4-4310-56A4-AFB1-A72A558C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60ED-9BCA-4C0C-C4C8-E45F4D7A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1996-813B-7D72-6CBA-BF58F9A8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59E1-AB53-B634-8A26-17578D4A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6B1D-B661-CB7D-2335-6BDD05105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8CBC2-9857-6374-687B-20A1CA3EA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58D19-080A-BE71-B996-68328C94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0F3F6-81EE-4B7D-E05F-C0349059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1145-DCA3-6932-8163-0A698D6A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8390-6E48-A8AB-6F6E-E2BE0B3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418D2-3DAC-1DD6-82FD-B08023C2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B8BAA-4D6A-E94B-F8BC-21AEC77C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2E349-E2BA-32A7-2747-C17D78757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6DA15-103E-8D91-1A15-C11397864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F872A-588E-A423-30BA-E3DDC0E0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1D83A-FD39-1065-E093-DC356630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AA41-3DC8-0DEB-ACEB-73C8AFA4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5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4BAD-0BB8-A8E2-838C-8DCEC8BC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2C17A-7212-06FD-9DFE-81014177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93304-BA33-1F35-6D4D-AA0BDD16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6EAD-B2C9-2F21-1D19-6444248B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3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BC1FE-F256-55B6-B11B-896A6B19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71B6-18DD-D6CE-79D8-3B8AAB27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A5B5-424B-D430-FBB2-856D80EC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4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0573-B25E-E65D-BD5C-01ED1325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950D-74DE-69A8-2F0A-8FB36BDF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FB8C6-E677-BABA-858C-5738ABB07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4348-DB3E-E904-3D21-ADAC9FFC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3733-E5E0-6F73-D626-E1787C9E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6A2BF-B776-95B8-4C23-8F793009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45D-2EC8-3637-EFE5-1249CBAD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2E511-7689-540A-1238-36610618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16DFD-5C41-1DCC-59C4-47E47447E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249DC-7C81-9914-EDBF-A3DFB7B6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A08B-1391-D41D-F5A8-E3914B0F8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BAD97-C2CE-378E-4BF3-6D2AB955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59F5A-72D2-375B-4CA4-D3D41162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34AE2-E145-83FD-9B11-B5BA1152D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44FE-C36F-1F27-B444-086A9D662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97B5F-4DD2-42DD-96EC-150F992190E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385D-6720-DC2C-9214-3536A77EF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4713B-BCFB-0249-B02D-8BFD5AAC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8BCF-3255-4932-BFDE-19BB43001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FD01-7732-EFAF-81AD-5D4DEA52C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Administrator AZ-104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61C6A-3733-372E-F789-B16CBECA9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on the storage locations</a:t>
            </a:r>
          </a:p>
        </p:txBody>
      </p:sp>
    </p:spTree>
    <p:extLst>
      <p:ext uri="{BB962C8B-B14F-4D97-AF65-F5344CB8AC3E}">
        <p14:creationId xmlns:p14="http://schemas.microsoft.com/office/powerpoint/2010/main" val="110117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159-ADF9-5FBB-294A-CF356581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CDE6-AF25-AACF-3255-93BC21A3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D3556-A6B2-2A42-531D-5506BEBA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" y="926372"/>
            <a:ext cx="75819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9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B205-8ACD-CCFA-C840-4821B9DD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0305-078E-DCD2-7177-A65DDAFF4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E010A-844D-D240-E307-0DAB2E48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3" y="166337"/>
            <a:ext cx="100869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7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5533-43D4-404D-391E-3F8CE39C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CC64-2155-01FA-E8C9-63D560336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381E2-2734-AD43-D2F6-E9B66B50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523875"/>
            <a:ext cx="92392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9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5BB8-1A0B-FBC9-05DC-9BD5704C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EB59-B55D-DF17-760E-B5147434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9F18B-AD48-720D-D0CB-AB661A54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0550"/>
            <a:ext cx="10287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ED60-7A73-A790-7959-30D9EB74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C545-9ECA-08EA-55BF-DA573162B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0E6D2-19E2-2188-463E-F36ACC6B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95312"/>
            <a:ext cx="106584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8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D2A6-88E5-4BE2-CEE4-EF80FDE0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A8F2-0144-AD4E-53D6-77996D2B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F51DB-E7AB-315F-316E-9BA4D878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7" y="464978"/>
            <a:ext cx="9867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500B-BB24-FCBB-7E6A-38334E94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440A-48B3-5A1A-545A-39CEA5DA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5B2F4-A8CD-1F4A-57EF-9605978D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82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E83C-3B4A-C68D-9EDD-E6622D6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3D4A-B747-59FF-E74C-4FA777A5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BD0B-6E97-102D-3C31-D690C0B8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996"/>
            <a:ext cx="101822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2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82C9-1EF2-F1C5-957A-E3BF4C7B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8EA6-5EA7-18E5-83BD-5FC0753F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A09B7-829D-3AC6-1CB6-443F51DF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27" y="472930"/>
            <a:ext cx="10048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5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9A86-80B6-5B48-6155-6705F2FE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AE4B-9A64-FE40-CE11-89A5601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11C8A-DE0A-FA7B-36BF-76727127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63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5688-13BB-D82A-C00D-A8DECB8E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8CD1D-98A1-E1E4-81D7-D4787214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94E79-5980-A890-F7E3-5BFE7EE6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8" y="303271"/>
            <a:ext cx="97155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3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DF34-B0E5-7886-1F74-9CEE913B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C6ECD-48AD-A262-27BD-C9084069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F3298-BE0B-8122-1B0C-17496D41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9264"/>
            <a:ext cx="99631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BA12-2201-952F-7092-E69356EC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95AF-87DA-99C1-91ED-1D3F431A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0510A-FD2F-3F0D-C5FC-2E8A3260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2123"/>
            <a:ext cx="80200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840A-BEAC-32E0-BE99-F84AE44D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8C0D-35AD-FBEC-572D-807F360B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07957-549F-33DA-0FFC-FA107A24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90" y="224406"/>
            <a:ext cx="10296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C51-4480-6DEA-22DE-DE0DF46F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E4D6-FD65-0904-4BDA-9D1B199D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EF200-1373-A68B-0191-6ECA7E45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0" y="300038"/>
            <a:ext cx="10267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E1D8-6DB8-0846-C360-4C9D1E92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FE96-E185-63D9-95F2-C32EFDFC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4819E-26AF-E77B-78A2-90C555D3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752"/>
            <a:ext cx="100488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2F3EE-C556-B9AF-9ADE-DD951DF9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1BBA-5777-4E35-8E0D-0F0BA5E7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3662-4C74-E673-462D-9B84915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4" y="500805"/>
            <a:ext cx="99441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7AA3-061E-06F3-E339-9E987A43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57E3-2F83-7B2B-73E5-DDECAA32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3C085-61A2-A089-DFBB-BCB00665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388"/>
            <a:ext cx="100298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6BAD-F866-D5AC-2ADB-D696501D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BEED-D939-162E-1BFC-BE1D94A2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A5A5-8543-0B7A-F286-1E08DE01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350"/>
            <a:ext cx="94964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DDCB-F3C3-3386-C686-46CCD654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5EA98-E19B-0400-A7DA-E4E9E044F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A2CD-D791-872D-6AB7-D8BDFFB7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72" y="365125"/>
            <a:ext cx="10229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4415-D47D-5191-C4DC-E1D58699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8DD0-0CE4-33D7-5112-53D6A750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7761A-30B3-DFA6-D4DF-BDAAEF7B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087"/>
            <a:ext cx="97059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899-1FF2-8603-F873-70F710BB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8C38-A362-AC60-DD87-8E83B7D2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20D3D-584B-E533-0604-DD56EA34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92" y="208065"/>
            <a:ext cx="73628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69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A717-8295-D78F-54FB-B6CF1D8B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5245-5E90-E4D7-BF20-1E7916C01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887D-F96C-5EA4-DC9A-04573B5D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68" y="269714"/>
            <a:ext cx="97345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1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D2D-55D1-3708-1626-ABE2B8D5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8B78-FFB1-E619-D7AC-BB71368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7EEBC-63C6-F196-B4EE-C816C519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8" y="548561"/>
            <a:ext cx="77533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BB9D-9B6F-B515-316C-D800C0A6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E85E-B2F2-D3FB-8A6B-8B7F4797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azure account default directory will be created</a:t>
            </a:r>
          </a:p>
          <a:p>
            <a:r>
              <a:rPr lang="en-US" dirty="0"/>
              <a:t>On premises : Machines: OS :ADDS role Domain controller: </a:t>
            </a:r>
            <a:r>
              <a:rPr lang="en-US" dirty="0" err="1"/>
              <a:t>Reduandancy</a:t>
            </a:r>
            <a:r>
              <a:rPr lang="en-US" dirty="0"/>
              <a:t>, Backup , so much overhead</a:t>
            </a:r>
          </a:p>
          <a:p>
            <a:r>
              <a:rPr lang="en-US" dirty="0"/>
              <a:t>But in Azure it will be automatically created and managed by Azure, we can manage users groups, application and devices.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A2B55-C58B-DBDB-269C-F3C61240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" y="3650347"/>
            <a:ext cx="7043351" cy="30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8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0C0D-6D5A-751A-1407-FF209BC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674EA-9891-000A-0926-82D1C9E65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2338-2C9E-D67B-1444-0672E80A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728662"/>
            <a:ext cx="11944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2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4CB-F2C2-3D91-C80F-5419595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A5E6-32C4-96B4-03A4-397C101A4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724E-6751-B0B9-291C-38587DB0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29"/>
            <a:ext cx="12192000" cy="63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8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73CD-9FC3-34CE-2B27-AAF072D5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BA324-1665-A50A-F4D6-A0BDD9FF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718A1-AB96-A4D7-9C92-A863A9A8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7" y="681037"/>
            <a:ext cx="11185313" cy="53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17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0BC3-EA10-3051-8677-DB8F33A2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5BC1-1DB1-7A4F-C1C0-6A552CBB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CE199-5AE3-AC99-FEB0-CDAE225E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4" y="251100"/>
            <a:ext cx="9473618" cy="55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65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8DB8-5CF2-BC31-7728-287D30FA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6474D-7330-39F4-5FC3-9CB65C42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46" y="483430"/>
            <a:ext cx="10159643" cy="6146584"/>
          </a:xfrm>
        </p:spPr>
      </p:pic>
    </p:spTree>
    <p:extLst>
      <p:ext uri="{BB962C8B-B14F-4D97-AF65-F5344CB8AC3E}">
        <p14:creationId xmlns:p14="http://schemas.microsoft.com/office/powerpoint/2010/main" val="396450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5926-87A6-9CDB-E6ED-8B2B7C6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741C8-1006-7EB1-E662-CE1547470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1EF5C-8C7A-4122-9415-7EDE1BE0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98"/>
            <a:ext cx="9082419" cy="53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3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727E-61F3-91E6-03A9-67E914E4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83EC-EE11-63B7-41ED-9CFA3DAC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 has multiple zones</a:t>
            </a:r>
          </a:p>
          <a:p>
            <a:r>
              <a:rPr lang="en-US" dirty="0" err="1"/>
              <a:t>lRS</a:t>
            </a:r>
            <a:r>
              <a:rPr lang="en-US" dirty="0"/>
              <a:t>: Within the same region, replicate in same zone</a:t>
            </a:r>
          </a:p>
          <a:p>
            <a:r>
              <a:rPr lang="en-US" dirty="0" err="1"/>
              <a:t>ZRS:Within</a:t>
            </a:r>
            <a:r>
              <a:rPr lang="en-US" dirty="0"/>
              <a:t> the same region, </a:t>
            </a:r>
            <a:r>
              <a:rPr lang="en-US" dirty="0" err="1"/>
              <a:t>repli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1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7846-4B3C-6B62-23F1-70EA4A68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89543-FEB8-35D6-4A4A-CD550BA3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7ED22-C944-8718-5922-31A699D6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58" y="681037"/>
            <a:ext cx="97917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83EF-1868-8113-4A56-AA3FC700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EB1B-AFEC-ED91-894D-3974AEEA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42" y="5494789"/>
            <a:ext cx="10515600" cy="3190482"/>
          </a:xfrm>
        </p:spPr>
        <p:txBody>
          <a:bodyPr>
            <a:normAutofit/>
          </a:bodyPr>
          <a:lstStyle/>
          <a:p>
            <a:r>
              <a:rPr lang="en-US" sz="1400" dirty="0" err="1"/>
              <a:t>az</a:t>
            </a:r>
            <a:r>
              <a:rPr lang="en-US" sz="1400" dirty="0"/>
              <a:t> storage account create --name stgdemofromcli959 --resource-group </a:t>
            </a:r>
            <a:r>
              <a:rPr lang="en-US" sz="1400" dirty="0" err="1"/>
              <a:t>rg</a:t>
            </a:r>
            <a:r>
              <a:rPr lang="en-US" sz="1400" dirty="0"/>
              <a:t>-</a:t>
            </a:r>
            <a:r>
              <a:rPr lang="en-US" sz="1400" dirty="0" err="1"/>
              <a:t>storagedemo</a:t>
            </a:r>
            <a:r>
              <a:rPr lang="en-US" sz="1400" dirty="0"/>
              <a:t>-cli --location </a:t>
            </a:r>
            <a:r>
              <a:rPr lang="en-US" sz="1400" dirty="0" err="1"/>
              <a:t>eastus</a:t>
            </a:r>
            <a:r>
              <a:rPr lang="en-US" sz="1400" dirty="0"/>
              <a:t> --</a:t>
            </a:r>
            <a:r>
              <a:rPr lang="en-US" sz="1400" dirty="0" err="1"/>
              <a:t>sku</a:t>
            </a:r>
            <a:r>
              <a:rPr lang="en-US" sz="1400" dirty="0"/>
              <a:t> </a:t>
            </a:r>
            <a:r>
              <a:rPr lang="en-US" sz="1400" dirty="0" err="1"/>
              <a:t>Standard_LRS</a:t>
            </a:r>
            <a:r>
              <a:rPr lang="en-US" sz="1400" dirty="0"/>
              <a:t> --kind StorageV2</a:t>
            </a:r>
          </a:p>
          <a:p>
            <a:endParaRPr lang="en-US" sz="1400" dirty="0"/>
          </a:p>
          <a:p>
            <a:r>
              <a:rPr lang="en-US" sz="1400" dirty="0"/>
              <a:t>https://learn.microsoft.com/en-us/rest/api/storageservices/understanding-block-blobs--append-blobs--and-page-blobs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59983-DB3D-BA42-592C-5C150216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2297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D4F2-1233-A139-C6C8-854FD3B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FD597-4F76-EB65-2714-3BC727E73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2940D-2A1E-53B2-8A86-A2BDA8825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9" y="586356"/>
            <a:ext cx="7486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9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839D-2760-76A7-B4CD-CD0A97EA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876D-513A-BC09-B041-7BA7D285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473AD-ED5B-78FB-5FF1-BD4DE1DC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1" y="546813"/>
            <a:ext cx="10351343" cy="53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2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7932-FE64-05DA-B5C0-1F9FC08A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2DB5-CEEC-4FD2-B37E-FB2B76AA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25DF-B0AF-2E88-8992-BE572201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2" y="853361"/>
            <a:ext cx="79724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0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F9BC-5054-4B95-A8F4-259317FA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9B1F-E605-BDFB-A566-E7425A149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AD685-7E32-D624-8680-8A89DB1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23950"/>
            <a:ext cx="7734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5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CEB4-11E9-BCBA-A136-87E093F7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1C19-B038-CF18-202F-6B76B116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FE6EB-7AA1-771C-0D55-DB121066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8" y="681037"/>
            <a:ext cx="877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5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00ED-0987-8143-2E42-C219FEDC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A257-4186-5FAD-111E-89AD03A7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B692F-7EE2-B40B-D2B7-9602FE37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014412"/>
            <a:ext cx="88296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B04A-00AC-6404-E456-3B568FFE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4A06-4071-162A-C362-7F0AD0A9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AD580-A62E-755C-F8A1-FC328C2C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0232"/>
            <a:ext cx="89725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5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A84-A11F-EBC2-32EB-6A06BE9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1417E-A06F-AA38-7F39-C5950535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CD1BE-49C9-B77A-3C45-9F20CAC3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93" y="474327"/>
            <a:ext cx="89630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4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2F30-5C67-9546-08CC-0EA5264A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D530-21A1-3481-DA30-9AA82AC8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DD300-877F-1B47-A299-18C57D4A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323975"/>
            <a:ext cx="87915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7E37-BE76-F450-73E3-2701A56D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83F3-9343-B68C-37EC-0E0CCA4BD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72E6A-BE0F-EE5E-B3CB-AE1DE5AE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7" y="586311"/>
            <a:ext cx="6924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3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3A8E-E716-394B-D554-C519A9E8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EFB3-64C4-6AC8-1DB3-05372A41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61D24-A884-A21E-8A91-8B7C4645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152525"/>
            <a:ext cx="79819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8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F052-E25D-E96D-3292-3B46CA06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CE3A-F803-65FE-5499-F20EC2382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2546A-AD67-4282-C99E-60CD6FD6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2" y="201520"/>
            <a:ext cx="9947376" cy="57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1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30C0-9F86-E2D5-954B-228CC3E8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B96B-55E5-789F-C865-341AF12D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17B2F-DC93-1AA6-0E18-1892E259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100137"/>
            <a:ext cx="83343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1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89FF-8B05-1672-AA50-F854B261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75F7-E627-2A64-D4B3-FC89D0884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B4C7A-F977-B6B5-8FF2-C576F2EE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014412"/>
            <a:ext cx="8315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26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4B9E-F96C-21D2-67B1-CDC7A022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2B2F-0EA3-EA19-0D03-44CB569D8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36311-ACFD-E977-4AE5-33C4C91E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5" y="681037"/>
            <a:ext cx="10500274" cy="51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89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470D-2E8F-B288-D6C7-19E36930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29A32-FE0A-EEE8-A8B0-79CA78FD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B5BE8-AD64-9B29-859A-39CDF5A0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182"/>
            <a:ext cx="10462982" cy="56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17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082E-93AA-E3F0-B78B-FE28081A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F890-288F-F406-5509-4B24D99A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0FE68-DC38-63E3-F9B8-9116544E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023937"/>
            <a:ext cx="8591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92C8-9BD0-56E7-2142-A327A8E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69A4-0FC9-538A-FBD0-6062949F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F07EA-D42A-D722-905D-DEF2DD07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52" y="521996"/>
            <a:ext cx="10081941" cy="54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7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1DDC-8F18-DB5B-8AF4-2B90EEE5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B57BF-5CD2-588E-54B7-C0CEC8C93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B3EC3-C44D-1255-9498-F540CF0C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238250"/>
            <a:ext cx="82010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5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8A48-B3B6-CAEC-3ECE-488FA5D8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6CE-3964-A746-A466-66A9F46D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48E55-B1FB-B51A-D486-07205ACF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976312"/>
            <a:ext cx="93154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7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CEF5-72AA-0189-7530-F8A58BE6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863E-00B9-92F5-6979-0AE6D63D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CF6F-B292-BE34-03AF-6DE196B1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1441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2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E863-C373-766F-B6E9-96081FFB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573D-3CD6-8DA5-F39C-63D2CA62E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C769D-87F4-5D2F-0BE6-95AEC6D6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9" y="493857"/>
            <a:ext cx="9621220" cy="56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9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5871-3154-586D-7187-B22CC663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E75B-D52D-DCBD-B734-154E71A5D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A5455-C894-ACE1-8293-0E19F8EB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2" y="804603"/>
            <a:ext cx="9700982" cy="46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5A99-F2A9-4DA6-3439-A65B540B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8507-A62B-49C8-B246-8F436068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B58A9-2833-9281-A72C-9D6FC16E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6" y="746039"/>
            <a:ext cx="9835953" cy="47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31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DA82-D1BC-F2B5-D139-D3372B3E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07E3-68F2-B802-9104-49969048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6E330-C851-B411-17D6-A9C3B39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681037"/>
            <a:ext cx="9479385" cy="4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8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8123-E494-12AB-0C9A-F0DFD535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645E-3848-F128-1D78-7CF42799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E018F-33A4-6326-7845-E0670A5D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3" y="681037"/>
            <a:ext cx="6334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6E59-EF18-FE5B-1214-E1BB76F6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C8EB-153E-482C-8BEB-EE58826C0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89E5B-F162-3A28-99BB-2FA2276A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576131"/>
            <a:ext cx="106775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33D5-AADC-2A63-B89E-2DE0BB76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6096-3308-59C1-0623-242DCAA3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1B2E-BE40-3596-A0D3-C81B8AA9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47663"/>
            <a:ext cx="107918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Widescreen</PresentationFormat>
  <Paragraphs>11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Azure Administrator AZ-104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Agrawal Shanu (CR/RAI1-IN)</dc:creator>
  <cp:lastModifiedBy>Agrawal Shanu (CR/RAI1-IN)</cp:lastModifiedBy>
  <cp:revision>8</cp:revision>
  <dcterms:created xsi:type="dcterms:W3CDTF">2023-11-22T10:39:15Z</dcterms:created>
  <dcterms:modified xsi:type="dcterms:W3CDTF">2023-12-04T08:41:48Z</dcterms:modified>
</cp:coreProperties>
</file>